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521" r:id="rId2"/>
  </p:sldIdLst>
  <p:sldSz cx="6858000" cy="12192000"/>
  <p:notesSz cx="6884988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>
        <p:scale>
          <a:sx n="80" d="100"/>
          <a:sy n="80" d="100"/>
        </p:scale>
        <p:origin x="-1208" y="1500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3495" cy="50267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99900" y="0"/>
            <a:ext cx="2983495" cy="50267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r">
              <a:defRPr sz="1300"/>
            </a:lvl1pPr>
          </a:lstStyle>
          <a:p>
            <a:fld id="{52E1155B-3064-445D-8AF3-33FB4B47319C}" type="datetimeFigureOut">
              <a:rPr lang="de-DE" smtClean="0"/>
              <a:pPr/>
              <a:t>07.03.2023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492375" y="1252538"/>
            <a:ext cx="190023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8" tIns="48294" rIns="96588" bIns="4829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499" y="4821506"/>
            <a:ext cx="5507990" cy="3944868"/>
          </a:xfrm>
          <a:prstGeom prst="rect">
            <a:avLst/>
          </a:prstGeom>
        </p:spPr>
        <p:txBody>
          <a:bodyPr vert="horz" lIns="96588" tIns="48294" rIns="96588" bIns="48294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3495" cy="502674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99900" y="9516039"/>
            <a:ext cx="2983495" cy="502674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r">
              <a:defRPr sz="1300"/>
            </a:lvl1pPr>
          </a:lstStyle>
          <a:p>
            <a:fld id="{666EE392-20AB-4462-AF20-87D95131E2A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509251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209800" y="728663"/>
            <a:ext cx="2047875" cy="3643312"/>
          </a:xfrm>
          <a:ln/>
        </p:spPr>
      </p:sp>
      <p:sp>
        <p:nvSpPr>
          <p:cNvPr id="96259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  <p:sp>
        <p:nvSpPr>
          <p:cNvPr id="962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6E5DA0B-5FB5-4FF2-84F4-57E49FAB672F}" type="slidenum">
              <a:rPr lang="de-DE" altLang="de-DE">
                <a:solidFill>
                  <a:srgbClr val="000000"/>
                </a:solidFill>
              </a:rPr>
              <a:pPr/>
              <a:t>1</a:t>
            </a:fld>
            <a:endParaRPr lang="de-DE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4691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C2876-D497-4CF0-A629-4C7FA83FA238}" type="datetimeFigureOut">
              <a:rPr lang="de-DE" smtClean="0"/>
              <a:pPr/>
              <a:t>07.03.2023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AADC-00DC-489D-828C-A3E62E7E5BB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519336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C2876-D497-4CF0-A629-4C7FA83FA238}" type="datetimeFigureOut">
              <a:rPr lang="de-DE" smtClean="0"/>
              <a:pPr/>
              <a:t>07.03.2023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AADC-00DC-489D-828C-A3E62E7E5BB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6687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C2876-D497-4CF0-A629-4C7FA83FA238}" type="datetimeFigureOut">
              <a:rPr lang="de-DE" smtClean="0"/>
              <a:pPr/>
              <a:t>07.03.2023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AADC-00DC-489D-828C-A3E62E7E5BB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30928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C2876-D497-4CF0-A629-4C7FA83FA238}" type="datetimeFigureOut">
              <a:rPr lang="de-DE" smtClean="0"/>
              <a:pPr/>
              <a:t>07.03.2023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AADC-00DC-489D-828C-A3E62E7E5BB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81746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C2876-D497-4CF0-A629-4C7FA83FA238}" type="datetimeFigureOut">
              <a:rPr lang="de-DE" smtClean="0"/>
              <a:pPr/>
              <a:t>07.03.2023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AADC-00DC-489D-828C-A3E62E7E5BB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550742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C2876-D497-4CF0-A629-4C7FA83FA238}" type="datetimeFigureOut">
              <a:rPr lang="de-DE" smtClean="0"/>
              <a:pPr/>
              <a:t>07.03.2023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AADC-00DC-489D-828C-A3E62E7E5BB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844438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C2876-D497-4CF0-A629-4C7FA83FA238}" type="datetimeFigureOut">
              <a:rPr lang="de-DE" smtClean="0"/>
              <a:pPr/>
              <a:t>07.03.2023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AADC-00DC-489D-828C-A3E62E7E5BB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022728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C2876-D497-4CF0-A629-4C7FA83FA238}" type="datetimeFigureOut">
              <a:rPr lang="de-DE" smtClean="0"/>
              <a:pPr/>
              <a:t>07.03.2023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AADC-00DC-489D-828C-A3E62E7E5BB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650529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C2876-D497-4CF0-A629-4C7FA83FA238}" type="datetimeFigureOut">
              <a:rPr lang="de-DE" smtClean="0"/>
              <a:pPr/>
              <a:t>07.03.2023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AADC-00DC-489D-828C-A3E62E7E5BB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268633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C2876-D497-4CF0-A629-4C7FA83FA238}" type="datetimeFigureOut">
              <a:rPr lang="de-DE" smtClean="0"/>
              <a:pPr/>
              <a:t>07.03.2023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AADC-00DC-489D-828C-A3E62E7E5BB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788438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C2876-D497-4CF0-A629-4C7FA83FA238}" type="datetimeFigureOut">
              <a:rPr lang="de-DE" smtClean="0"/>
              <a:pPr/>
              <a:t>07.03.2023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AADC-00DC-489D-828C-A3E62E7E5BB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48326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C2876-D497-4CF0-A629-4C7FA83FA238}" type="datetimeFigureOut">
              <a:rPr lang="de-DE" smtClean="0"/>
              <a:pPr/>
              <a:t>07.03.2023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CAADC-00DC-489D-828C-A3E62E7E5BB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51538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074" y="704098"/>
            <a:ext cx="6567777" cy="910017"/>
          </a:xfrm>
        </p:spPr>
        <p:txBody>
          <a:bodyPr rtlCol="0">
            <a:normAutofit fontScale="90000"/>
          </a:bodyPr>
          <a:lstStyle/>
          <a:p>
            <a:pPr defTabSz="914406">
              <a:defRPr/>
            </a:pPr>
            <a:r>
              <a:rPr lang="de-DE" sz="4400" b="1" dirty="0"/>
              <a:t/>
            </a:r>
            <a:br>
              <a:rPr lang="de-DE" sz="4400" b="1" dirty="0"/>
            </a:br>
            <a:r>
              <a:rPr lang="de-DE" sz="3100" b="1" u="sng" dirty="0">
                <a:solidFill>
                  <a:schemeClr val="accent1"/>
                </a:solidFill>
                <a:latin typeface="+mn-lt"/>
              </a:rPr>
              <a:t>Abteilung </a:t>
            </a:r>
            <a:r>
              <a:rPr lang="de-DE" sz="3100" b="1" u="sng" dirty="0" smtClean="0">
                <a:solidFill>
                  <a:schemeClr val="accent1"/>
                </a:solidFill>
                <a:latin typeface="+mn-lt"/>
              </a:rPr>
              <a:t>Gymnastik</a:t>
            </a:r>
            <a:br>
              <a:rPr lang="de-DE" sz="3100" b="1" u="sng" dirty="0" smtClean="0">
                <a:solidFill>
                  <a:schemeClr val="accent1"/>
                </a:solidFill>
                <a:latin typeface="+mn-lt"/>
              </a:rPr>
            </a:br>
            <a:r>
              <a:rPr lang="de-DE" sz="1300" dirty="0" smtClean="0">
                <a:latin typeface="+mn-lt"/>
              </a:rPr>
              <a:t>Die </a:t>
            </a:r>
            <a:r>
              <a:rPr lang="de-DE" sz="1300" dirty="0">
                <a:latin typeface="+mn-lt"/>
              </a:rPr>
              <a:t>Teilnahme an den Kursen ist ohne vorherige Anmeldung immer möglich</a:t>
            </a:r>
            <a:r>
              <a:rPr lang="de-DE" sz="1300" dirty="0" smtClean="0">
                <a:latin typeface="+mn-lt"/>
              </a:rPr>
              <a:t>!</a:t>
            </a:r>
            <a:endParaRPr lang="de-DE" sz="4400" dirty="0">
              <a:latin typeface="+mn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548396" y="1558456"/>
            <a:ext cx="5756988" cy="9910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6">
              <a:defRPr/>
            </a:pPr>
            <a:endParaRPr lang="de-DE" sz="1400" b="1" u="sng" dirty="0" smtClean="0">
              <a:solidFill>
                <a:prstClr val="black"/>
              </a:solidFill>
              <a:latin typeface="Calibri"/>
            </a:endParaRPr>
          </a:p>
          <a:p>
            <a:pPr defTabSz="914406">
              <a:defRPr/>
            </a:pPr>
            <a:r>
              <a:rPr lang="de-DE" sz="1600" b="1" u="sng" dirty="0" smtClean="0">
                <a:solidFill>
                  <a:prstClr val="black"/>
                </a:solidFill>
                <a:latin typeface="Calibri"/>
              </a:rPr>
              <a:t>MONTAG:</a:t>
            </a:r>
          </a:p>
          <a:p>
            <a:pPr algn="ctr" defTabSz="914406">
              <a:defRPr/>
            </a:pPr>
            <a:r>
              <a:rPr lang="de-DE" sz="1600" b="1" u="sng" dirty="0" err="1" smtClean="0">
                <a:solidFill>
                  <a:schemeClr val="accent2"/>
                </a:solidFill>
                <a:latin typeface="Calibri"/>
              </a:rPr>
              <a:t>Flexibar</a:t>
            </a:r>
            <a:r>
              <a:rPr lang="de-DE" sz="1600" b="1" u="sng" dirty="0" smtClean="0">
                <a:solidFill>
                  <a:schemeClr val="accent2"/>
                </a:solidFill>
                <a:latin typeface="Calibri"/>
              </a:rPr>
              <a:t> </a:t>
            </a:r>
          </a:p>
          <a:p>
            <a:pPr algn="ctr" defTabSz="914406">
              <a:defRPr/>
            </a:pPr>
            <a:r>
              <a:rPr lang="de-DE" sz="1400" dirty="0" smtClean="0">
                <a:solidFill>
                  <a:prstClr val="black"/>
                </a:solidFill>
                <a:latin typeface="Calibri"/>
              </a:rPr>
              <a:t>mit Ute Berger</a:t>
            </a:r>
            <a:endParaRPr lang="de-DE" sz="1400" dirty="0">
              <a:solidFill>
                <a:prstClr val="black"/>
              </a:solidFill>
              <a:latin typeface="Calibri"/>
            </a:endParaRPr>
          </a:p>
          <a:p>
            <a:pPr algn="ctr" defTabSz="914406">
              <a:defRPr/>
            </a:pPr>
            <a:r>
              <a:rPr lang="de-DE" sz="1400" b="1" dirty="0" smtClean="0">
                <a:solidFill>
                  <a:schemeClr val="accent2"/>
                </a:solidFill>
              </a:rPr>
              <a:t>08:00 – </a:t>
            </a:r>
            <a:r>
              <a:rPr lang="de-DE" sz="1400" b="1" dirty="0" smtClean="0">
                <a:solidFill>
                  <a:schemeClr val="accent2"/>
                </a:solidFill>
                <a:latin typeface="Calibri"/>
              </a:rPr>
              <a:t>09:00 </a:t>
            </a:r>
            <a:r>
              <a:rPr lang="de-DE" sz="1400" b="1" dirty="0">
                <a:solidFill>
                  <a:schemeClr val="accent2"/>
                </a:solidFill>
                <a:latin typeface="Calibri"/>
              </a:rPr>
              <a:t>Uhr</a:t>
            </a:r>
          </a:p>
          <a:p>
            <a:pPr algn="ctr" defTabSz="914406">
              <a:defRPr/>
            </a:pPr>
            <a:r>
              <a:rPr lang="de-DE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DE" sz="1400" dirty="0">
                <a:solidFill>
                  <a:prstClr val="black"/>
                </a:solidFill>
                <a:latin typeface="Calibri"/>
              </a:rPr>
              <a:t/>
            </a:r>
            <a:br>
              <a:rPr lang="de-DE" sz="1400" dirty="0">
                <a:solidFill>
                  <a:prstClr val="black"/>
                </a:solidFill>
                <a:latin typeface="Calibri"/>
              </a:rPr>
            </a:br>
            <a:r>
              <a:rPr lang="de-DE" sz="1600" b="1" u="sng" dirty="0" smtClean="0">
                <a:solidFill>
                  <a:schemeClr val="accent2"/>
                </a:solidFill>
                <a:latin typeface="Calibri"/>
              </a:rPr>
              <a:t>Fitnessgymnastik mit faszialer Dehnung</a:t>
            </a:r>
          </a:p>
          <a:p>
            <a:pPr algn="ctr" defTabSz="914406">
              <a:defRPr/>
            </a:pPr>
            <a:r>
              <a:rPr lang="de-DE" sz="1400" dirty="0" smtClean="0">
                <a:solidFill>
                  <a:prstClr val="black"/>
                </a:solidFill>
                <a:latin typeface="Calibri"/>
              </a:rPr>
              <a:t>mit Ute Berger</a:t>
            </a:r>
            <a:endParaRPr lang="de-DE" sz="1400" dirty="0">
              <a:solidFill>
                <a:prstClr val="black"/>
              </a:solidFill>
              <a:latin typeface="Calibri"/>
            </a:endParaRPr>
          </a:p>
          <a:p>
            <a:pPr algn="ctr" defTabSz="914406">
              <a:defRPr/>
            </a:pPr>
            <a:r>
              <a:rPr lang="de-DE" sz="1400" b="1" dirty="0" smtClean="0">
                <a:solidFill>
                  <a:schemeClr val="accent2"/>
                </a:solidFill>
                <a:latin typeface="Calibri"/>
              </a:rPr>
              <a:t>18:00 </a:t>
            </a:r>
            <a:r>
              <a:rPr lang="de-DE" sz="1400" b="1" dirty="0">
                <a:solidFill>
                  <a:schemeClr val="accent2"/>
                </a:solidFill>
                <a:latin typeface="Calibri"/>
              </a:rPr>
              <a:t>– </a:t>
            </a:r>
            <a:r>
              <a:rPr lang="de-DE" sz="1400" b="1" dirty="0" smtClean="0">
                <a:solidFill>
                  <a:schemeClr val="accent2"/>
                </a:solidFill>
                <a:latin typeface="Calibri"/>
              </a:rPr>
              <a:t>19:30 Uhr</a:t>
            </a:r>
          </a:p>
          <a:p>
            <a:pPr algn="ctr" defTabSz="914406">
              <a:defRPr/>
            </a:pPr>
            <a:endParaRPr lang="de-DE" sz="1400" b="1" dirty="0" smtClean="0">
              <a:solidFill>
                <a:prstClr val="black"/>
              </a:solidFill>
              <a:latin typeface="Calibri"/>
            </a:endParaRPr>
          </a:p>
          <a:p>
            <a:pPr algn="ctr" defTabSz="914406">
              <a:defRPr/>
            </a:pPr>
            <a:endParaRPr lang="de-DE" sz="1400" dirty="0" smtClean="0">
              <a:solidFill>
                <a:prstClr val="black"/>
              </a:solidFill>
              <a:latin typeface="Calibri"/>
            </a:endParaRPr>
          </a:p>
          <a:p>
            <a:pPr defTabSz="914406">
              <a:defRPr/>
            </a:pPr>
            <a:r>
              <a:rPr lang="de-DE" sz="1600" b="1" u="sng" dirty="0" smtClean="0">
                <a:solidFill>
                  <a:prstClr val="black"/>
                </a:solidFill>
              </a:rPr>
              <a:t>DIENSTAG:</a:t>
            </a:r>
            <a:endParaRPr lang="de-DE" sz="1400" dirty="0">
              <a:solidFill>
                <a:prstClr val="black"/>
              </a:solidFill>
              <a:latin typeface="Calibri"/>
            </a:endParaRPr>
          </a:p>
          <a:p>
            <a:pPr algn="ctr" defTabSz="914406">
              <a:defRPr/>
            </a:pPr>
            <a:r>
              <a:rPr lang="de-DE" sz="1600" b="1" u="sng" dirty="0" smtClean="0">
                <a:solidFill>
                  <a:srgbClr val="00B050"/>
                </a:solidFill>
                <a:latin typeface="Calibri"/>
              </a:rPr>
              <a:t>Fit und Bewegt </a:t>
            </a:r>
          </a:p>
          <a:p>
            <a:pPr algn="ctr" defTabSz="914406">
              <a:defRPr/>
            </a:pPr>
            <a:r>
              <a:rPr lang="de-DE" sz="1400" dirty="0" smtClean="0">
                <a:solidFill>
                  <a:prstClr val="black"/>
                </a:solidFill>
                <a:latin typeface="Calibri"/>
              </a:rPr>
              <a:t>mit Brigitte Dreier- </a:t>
            </a:r>
            <a:r>
              <a:rPr lang="de-DE" sz="1400" dirty="0" err="1" smtClean="0">
                <a:solidFill>
                  <a:prstClr val="black"/>
                </a:solidFill>
                <a:latin typeface="Calibri"/>
              </a:rPr>
              <a:t>Wnendt</a:t>
            </a:r>
            <a:endParaRPr lang="de-DE" sz="1400" dirty="0">
              <a:solidFill>
                <a:prstClr val="black"/>
              </a:solidFill>
              <a:latin typeface="Calibri"/>
            </a:endParaRPr>
          </a:p>
          <a:p>
            <a:pPr algn="ctr" defTabSz="914406">
              <a:defRPr/>
            </a:pPr>
            <a:r>
              <a:rPr lang="de-DE" sz="1400" b="1" dirty="0" smtClean="0">
                <a:solidFill>
                  <a:srgbClr val="00B050"/>
                </a:solidFill>
                <a:latin typeface="Calibri"/>
              </a:rPr>
              <a:t>10:00 </a:t>
            </a:r>
            <a:r>
              <a:rPr lang="de-DE" sz="1400" b="1" dirty="0">
                <a:solidFill>
                  <a:srgbClr val="00B050"/>
                </a:solidFill>
                <a:latin typeface="Calibri"/>
              </a:rPr>
              <a:t>– </a:t>
            </a:r>
            <a:r>
              <a:rPr lang="de-DE" sz="1400" b="1" dirty="0" smtClean="0">
                <a:solidFill>
                  <a:srgbClr val="00B050"/>
                </a:solidFill>
                <a:latin typeface="Calibri"/>
              </a:rPr>
              <a:t>11:00 </a:t>
            </a:r>
            <a:r>
              <a:rPr lang="de-DE" sz="1400" b="1" dirty="0">
                <a:solidFill>
                  <a:srgbClr val="00B050"/>
                </a:solidFill>
                <a:latin typeface="Calibri"/>
              </a:rPr>
              <a:t>Uhr</a:t>
            </a:r>
          </a:p>
          <a:p>
            <a:pPr algn="ctr" defTabSz="914406">
              <a:defRPr/>
            </a:pPr>
            <a:endParaRPr lang="de-DE" sz="1400" dirty="0">
              <a:solidFill>
                <a:prstClr val="black"/>
              </a:solidFill>
              <a:latin typeface="Calibri"/>
            </a:endParaRPr>
          </a:p>
          <a:p>
            <a:pPr algn="ctr" defTabSz="914406">
              <a:defRPr/>
            </a:pPr>
            <a:r>
              <a:rPr lang="de-DE" sz="1600" b="1" u="sng" dirty="0">
                <a:solidFill>
                  <a:srgbClr val="00B050"/>
                </a:solidFill>
                <a:latin typeface="Calibri"/>
              </a:rPr>
              <a:t>Yoga (nur nach vorheriger Anfrage</a:t>
            </a:r>
            <a:r>
              <a:rPr lang="de-DE" sz="1600" b="1" u="sng" dirty="0" smtClean="0">
                <a:solidFill>
                  <a:srgbClr val="00B050"/>
                </a:solidFill>
                <a:latin typeface="Calibri"/>
              </a:rPr>
              <a:t>)</a:t>
            </a:r>
          </a:p>
          <a:p>
            <a:pPr algn="ctr" defTabSz="914406">
              <a:defRPr/>
            </a:pPr>
            <a:r>
              <a:rPr lang="de-DE" sz="1400" dirty="0" smtClean="0">
                <a:solidFill>
                  <a:prstClr val="black"/>
                </a:solidFill>
                <a:latin typeface="Calibri"/>
              </a:rPr>
              <a:t>mit Nicole </a:t>
            </a:r>
            <a:r>
              <a:rPr lang="de-DE" sz="1400" dirty="0" err="1" smtClean="0">
                <a:solidFill>
                  <a:prstClr val="black"/>
                </a:solidFill>
                <a:latin typeface="Calibri"/>
              </a:rPr>
              <a:t>Plass</a:t>
            </a:r>
            <a:endParaRPr lang="de-DE" sz="1400" dirty="0">
              <a:solidFill>
                <a:prstClr val="black"/>
              </a:solidFill>
              <a:latin typeface="Calibri"/>
            </a:endParaRPr>
          </a:p>
          <a:p>
            <a:pPr algn="ctr" defTabSz="914406">
              <a:defRPr/>
            </a:pPr>
            <a:r>
              <a:rPr lang="de-DE" sz="1400" b="1" dirty="0" smtClean="0">
                <a:solidFill>
                  <a:srgbClr val="00B050"/>
                </a:solidFill>
                <a:latin typeface="Calibri"/>
              </a:rPr>
              <a:t>18:00 </a:t>
            </a:r>
            <a:r>
              <a:rPr lang="de-DE" sz="1400" b="1" dirty="0">
                <a:solidFill>
                  <a:srgbClr val="00B050"/>
                </a:solidFill>
                <a:latin typeface="Calibri"/>
              </a:rPr>
              <a:t>– </a:t>
            </a:r>
            <a:r>
              <a:rPr lang="de-DE" sz="1400" b="1" dirty="0" smtClean="0">
                <a:solidFill>
                  <a:srgbClr val="00B050"/>
                </a:solidFill>
                <a:latin typeface="Calibri"/>
              </a:rPr>
              <a:t>19:30 Uhr</a:t>
            </a:r>
          </a:p>
          <a:p>
            <a:pPr algn="ctr" defTabSz="914406">
              <a:defRPr/>
            </a:pPr>
            <a:endParaRPr lang="de-DE" sz="1400" dirty="0" smtClean="0">
              <a:solidFill>
                <a:prstClr val="black"/>
              </a:solidFill>
              <a:latin typeface="Calibri"/>
            </a:endParaRPr>
          </a:p>
          <a:p>
            <a:pPr algn="ctr" defTabSz="914406">
              <a:defRPr/>
            </a:pPr>
            <a:endParaRPr lang="de-DE" sz="1400" dirty="0">
              <a:solidFill>
                <a:prstClr val="black"/>
              </a:solidFill>
              <a:latin typeface="Calibri"/>
            </a:endParaRPr>
          </a:p>
          <a:p>
            <a:pPr defTabSz="914406">
              <a:defRPr/>
            </a:pPr>
            <a:r>
              <a:rPr lang="de-DE" sz="1600" b="1" u="sng" dirty="0" smtClean="0">
                <a:solidFill>
                  <a:prstClr val="black"/>
                </a:solidFill>
              </a:rPr>
              <a:t>MITTWOCH:</a:t>
            </a:r>
            <a:endParaRPr lang="de-DE" sz="1400" dirty="0">
              <a:solidFill>
                <a:prstClr val="black"/>
              </a:solidFill>
              <a:latin typeface="Calibri"/>
            </a:endParaRPr>
          </a:p>
          <a:p>
            <a:pPr algn="ctr" defTabSz="914406">
              <a:defRPr/>
            </a:pPr>
            <a:r>
              <a:rPr lang="de-DE" sz="1600" b="1" u="sng" dirty="0">
                <a:solidFill>
                  <a:srgbClr val="FF0000"/>
                </a:solidFill>
                <a:latin typeface="Calibri"/>
              </a:rPr>
              <a:t>Funktionelle Gymnastik </a:t>
            </a:r>
            <a:endParaRPr lang="de-DE" sz="1600" b="1" u="sng" dirty="0" smtClean="0">
              <a:solidFill>
                <a:srgbClr val="FF0000"/>
              </a:solidFill>
              <a:latin typeface="Calibri"/>
            </a:endParaRPr>
          </a:p>
          <a:p>
            <a:pPr algn="ctr" defTabSz="914406">
              <a:defRPr/>
            </a:pPr>
            <a:r>
              <a:rPr lang="de-DE" sz="1400" dirty="0" smtClean="0">
                <a:solidFill>
                  <a:prstClr val="black"/>
                </a:solidFill>
                <a:latin typeface="Calibri"/>
              </a:rPr>
              <a:t>mit Volker </a:t>
            </a:r>
            <a:r>
              <a:rPr lang="de-DE" sz="1400" dirty="0" err="1" smtClean="0">
                <a:solidFill>
                  <a:prstClr val="black"/>
                </a:solidFill>
                <a:latin typeface="Calibri"/>
              </a:rPr>
              <a:t>Kokus</a:t>
            </a:r>
            <a:endParaRPr lang="de-DE" sz="1400" dirty="0">
              <a:solidFill>
                <a:prstClr val="black"/>
              </a:solidFill>
              <a:latin typeface="Calibri"/>
            </a:endParaRPr>
          </a:p>
          <a:p>
            <a:pPr algn="ctr" defTabSz="914406">
              <a:defRPr/>
            </a:pPr>
            <a:r>
              <a:rPr lang="de-DE" sz="1400" b="1" dirty="0" smtClean="0">
                <a:solidFill>
                  <a:srgbClr val="FF0000"/>
                </a:solidFill>
                <a:latin typeface="Calibri"/>
              </a:rPr>
              <a:t>18:30 </a:t>
            </a:r>
            <a:r>
              <a:rPr lang="de-DE" sz="1400" b="1" dirty="0">
                <a:solidFill>
                  <a:srgbClr val="FF0000"/>
                </a:solidFill>
                <a:latin typeface="Calibri"/>
              </a:rPr>
              <a:t>– </a:t>
            </a:r>
            <a:r>
              <a:rPr lang="de-DE" sz="1400" b="1" dirty="0" smtClean="0">
                <a:solidFill>
                  <a:srgbClr val="FF0000"/>
                </a:solidFill>
                <a:latin typeface="Calibri"/>
              </a:rPr>
              <a:t>19:30 Uhr</a:t>
            </a:r>
          </a:p>
          <a:p>
            <a:pPr algn="ctr" defTabSz="914406">
              <a:defRPr/>
            </a:pPr>
            <a:endParaRPr lang="de-DE" sz="1400" b="1" dirty="0">
              <a:solidFill>
                <a:prstClr val="black"/>
              </a:solidFill>
              <a:latin typeface="Calibri"/>
            </a:endParaRPr>
          </a:p>
          <a:p>
            <a:pPr algn="ctr" defTabSz="914406">
              <a:defRPr/>
            </a:pPr>
            <a:endParaRPr lang="de-DE" sz="1400" dirty="0">
              <a:solidFill>
                <a:prstClr val="black"/>
              </a:solidFill>
              <a:latin typeface="Calibri"/>
            </a:endParaRPr>
          </a:p>
          <a:p>
            <a:pPr defTabSz="914406">
              <a:defRPr/>
            </a:pPr>
            <a:r>
              <a:rPr lang="de-DE" sz="1600" b="1" u="sng" dirty="0" smtClean="0">
                <a:solidFill>
                  <a:prstClr val="black"/>
                </a:solidFill>
              </a:rPr>
              <a:t>DONNERSTAG:</a:t>
            </a:r>
            <a:endParaRPr lang="de-DE" sz="1400" dirty="0">
              <a:solidFill>
                <a:prstClr val="black"/>
              </a:solidFill>
              <a:latin typeface="Calibri"/>
            </a:endParaRPr>
          </a:p>
          <a:p>
            <a:pPr algn="ctr" defTabSz="914406">
              <a:defRPr/>
            </a:pPr>
            <a:r>
              <a:rPr lang="de-DE" sz="1600" b="1" u="sng" dirty="0" smtClean="0">
                <a:solidFill>
                  <a:schemeClr val="accent5"/>
                </a:solidFill>
                <a:latin typeface="Calibri"/>
              </a:rPr>
              <a:t>Wirbelsäulengymnastik</a:t>
            </a:r>
          </a:p>
          <a:p>
            <a:pPr algn="ctr" defTabSz="914406">
              <a:defRPr/>
            </a:pPr>
            <a:r>
              <a:rPr lang="de-DE" sz="1400" smtClean="0">
                <a:solidFill>
                  <a:prstClr val="black"/>
                </a:solidFill>
                <a:latin typeface="Calibri"/>
              </a:rPr>
              <a:t>mit </a:t>
            </a:r>
            <a:r>
              <a:rPr lang="de-DE" sz="1400" smtClean="0">
                <a:solidFill>
                  <a:prstClr val="black"/>
                </a:solidFill>
                <a:latin typeface="Calibri"/>
              </a:rPr>
              <a:t>Anett </a:t>
            </a:r>
            <a:r>
              <a:rPr lang="de-DE" sz="1400" dirty="0" smtClean="0">
                <a:solidFill>
                  <a:prstClr val="black"/>
                </a:solidFill>
                <a:latin typeface="Calibri"/>
              </a:rPr>
              <a:t>Neumann-</a:t>
            </a:r>
            <a:r>
              <a:rPr lang="de-DE" sz="1400" dirty="0" err="1" smtClean="0">
                <a:solidFill>
                  <a:prstClr val="black"/>
                </a:solidFill>
                <a:latin typeface="Calibri"/>
              </a:rPr>
              <a:t>Drobnik</a:t>
            </a:r>
            <a:endParaRPr lang="de-DE" sz="1400" dirty="0">
              <a:solidFill>
                <a:prstClr val="black"/>
              </a:solidFill>
              <a:latin typeface="Calibri"/>
            </a:endParaRPr>
          </a:p>
          <a:p>
            <a:pPr algn="ctr" defTabSz="914406">
              <a:defRPr/>
            </a:pPr>
            <a:r>
              <a:rPr lang="de-DE" sz="1400" b="1" dirty="0" smtClean="0">
                <a:solidFill>
                  <a:schemeClr val="accent5"/>
                </a:solidFill>
                <a:latin typeface="Calibri"/>
              </a:rPr>
              <a:t>18:15 </a:t>
            </a:r>
            <a:r>
              <a:rPr lang="de-DE" sz="1400" b="1" dirty="0">
                <a:solidFill>
                  <a:schemeClr val="accent5"/>
                </a:solidFill>
                <a:latin typeface="Calibri"/>
              </a:rPr>
              <a:t>– </a:t>
            </a:r>
            <a:r>
              <a:rPr lang="de-DE" sz="1400" b="1" dirty="0" smtClean="0">
                <a:solidFill>
                  <a:schemeClr val="accent5"/>
                </a:solidFill>
                <a:latin typeface="Calibri"/>
              </a:rPr>
              <a:t>19:15 Uhr</a:t>
            </a:r>
          </a:p>
          <a:p>
            <a:pPr algn="ctr" defTabSz="914406">
              <a:defRPr/>
            </a:pPr>
            <a:endParaRPr lang="de-DE" sz="1400" b="1" dirty="0" smtClean="0">
              <a:solidFill>
                <a:prstClr val="black"/>
              </a:solidFill>
              <a:latin typeface="Calibri"/>
            </a:endParaRPr>
          </a:p>
          <a:p>
            <a:pPr algn="ctr" defTabSz="914406">
              <a:defRPr/>
            </a:pPr>
            <a:endParaRPr lang="de-DE" sz="1400" dirty="0" smtClean="0">
              <a:solidFill>
                <a:prstClr val="black"/>
              </a:solidFill>
              <a:latin typeface="Calibri"/>
            </a:endParaRPr>
          </a:p>
          <a:p>
            <a:pPr defTabSz="914406">
              <a:defRPr/>
            </a:pPr>
            <a:r>
              <a:rPr lang="de-DE" sz="1600" b="1" u="sng" dirty="0" smtClean="0">
                <a:solidFill>
                  <a:prstClr val="black"/>
                </a:solidFill>
                <a:latin typeface="Calibri"/>
              </a:rPr>
              <a:t>FREITAG:</a:t>
            </a:r>
          </a:p>
          <a:p>
            <a:pPr algn="ctr" defTabSz="914406">
              <a:defRPr/>
            </a:pPr>
            <a:r>
              <a:rPr lang="de-DE" sz="1600" b="1" u="sng" dirty="0" smtClean="0">
                <a:solidFill>
                  <a:srgbClr val="7030A0"/>
                </a:solidFill>
                <a:latin typeface="Calibri"/>
              </a:rPr>
              <a:t>Yoga für Senioren</a:t>
            </a:r>
          </a:p>
          <a:p>
            <a:pPr algn="ctr" defTabSz="914406">
              <a:defRPr/>
            </a:pPr>
            <a:r>
              <a:rPr lang="de-DE" sz="1400" dirty="0" smtClean="0">
                <a:solidFill>
                  <a:prstClr val="black"/>
                </a:solidFill>
                <a:latin typeface="Calibri"/>
              </a:rPr>
              <a:t>mit Nicole </a:t>
            </a:r>
            <a:r>
              <a:rPr lang="de-DE" sz="1400" dirty="0" err="1" smtClean="0">
                <a:solidFill>
                  <a:prstClr val="black"/>
                </a:solidFill>
                <a:latin typeface="Calibri"/>
              </a:rPr>
              <a:t>Plass</a:t>
            </a:r>
            <a:endParaRPr lang="de-DE" sz="1400" dirty="0" smtClean="0">
              <a:solidFill>
                <a:prstClr val="black"/>
              </a:solidFill>
              <a:latin typeface="Calibri"/>
            </a:endParaRPr>
          </a:p>
          <a:p>
            <a:pPr algn="ctr" defTabSz="914406">
              <a:defRPr/>
            </a:pPr>
            <a:r>
              <a:rPr lang="de-DE" sz="1400" b="1" dirty="0" smtClean="0">
                <a:solidFill>
                  <a:srgbClr val="7030A0"/>
                </a:solidFill>
                <a:latin typeface="Calibri"/>
              </a:rPr>
              <a:t>10:00-11:00 Uhr</a:t>
            </a:r>
            <a:endParaRPr lang="de-DE" sz="1400" b="1" dirty="0">
              <a:solidFill>
                <a:srgbClr val="7030A0"/>
              </a:solidFill>
              <a:latin typeface="Calibri"/>
            </a:endParaRPr>
          </a:p>
          <a:p>
            <a:pPr algn="ctr" defTabSz="914406">
              <a:defRPr/>
            </a:pPr>
            <a:endParaRPr lang="de-DE" sz="1400" dirty="0">
              <a:solidFill>
                <a:prstClr val="black"/>
              </a:solidFill>
              <a:latin typeface="Calibri"/>
            </a:endParaRPr>
          </a:p>
          <a:p>
            <a:pPr algn="ctr" defTabSz="914406">
              <a:defRPr/>
            </a:pPr>
            <a:r>
              <a:rPr lang="de-DE" sz="1600" b="1" u="sng" dirty="0">
                <a:solidFill>
                  <a:srgbClr val="7030A0"/>
                </a:solidFill>
                <a:latin typeface="Calibri"/>
              </a:rPr>
              <a:t>Skigymnastik </a:t>
            </a:r>
            <a:endParaRPr lang="de-DE" sz="1600" b="1" u="sng" dirty="0" smtClean="0">
              <a:solidFill>
                <a:srgbClr val="7030A0"/>
              </a:solidFill>
              <a:latin typeface="Calibri"/>
            </a:endParaRPr>
          </a:p>
          <a:p>
            <a:pPr algn="ctr" defTabSz="914406">
              <a:defRPr/>
            </a:pPr>
            <a:r>
              <a:rPr lang="de-DE" sz="1400" dirty="0" smtClean="0">
                <a:solidFill>
                  <a:prstClr val="black"/>
                </a:solidFill>
                <a:latin typeface="Calibri"/>
              </a:rPr>
              <a:t>mit Klaus Kaiser / Volker </a:t>
            </a:r>
            <a:r>
              <a:rPr lang="de-DE" sz="1400" dirty="0" err="1" smtClean="0">
                <a:solidFill>
                  <a:prstClr val="black"/>
                </a:solidFill>
                <a:latin typeface="Calibri"/>
              </a:rPr>
              <a:t>Kokus</a:t>
            </a:r>
            <a:endParaRPr lang="de-DE" sz="1400" dirty="0">
              <a:solidFill>
                <a:prstClr val="black"/>
              </a:solidFill>
              <a:latin typeface="Calibri"/>
            </a:endParaRPr>
          </a:p>
          <a:p>
            <a:pPr algn="ctr" defTabSz="914406">
              <a:defRPr/>
            </a:pPr>
            <a:r>
              <a:rPr lang="de-DE" sz="1400" b="1" dirty="0" smtClean="0">
                <a:solidFill>
                  <a:srgbClr val="7030A0"/>
                </a:solidFill>
                <a:latin typeface="Calibri"/>
              </a:rPr>
              <a:t>18:00 - 19:00 Uhr</a:t>
            </a:r>
            <a:endParaRPr lang="de-DE" sz="1400" dirty="0">
              <a:solidFill>
                <a:srgbClr val="7030A0"/>
              </a:solidFill>
              <a:latin typeface="Calibri"/>
            </a:endParaRPr>
          </a:p>
          <a:p>
            <a:pPr algn="ctr" defTabSz="914406">
              <a:defRPr/>
            </a:pPr>
            <a:endParaRPr lang="de-DE" sz="1400" dirty="0">
              <a:solidFill>
                <a:prstClr val="black"/>
              </a:solidFill>
              <a:latin typeface="Calibri"/>
            </a:endParaRPr>
          </a:p>
          <a:p>
            <a:pPr algn="ctr" defTabSz="914406">
              <a:defRPr/>
            </a:pPr>
            <a:r>
              <a:rPr lang="de-DE" sz="1199" dirty="0">
                <a:solidFill>
                  <a:prstClr val="black"/>
                </a:solidFill>
                <a:latin typeface="Calibri"/>
              </a:rPr>
              <a:t>Weitere Infos: Tel. 08192 </a:t>
            </a:r>
            <a:r>
              <a:rPr lang="de-DE" sz="1199" dirty="0" smtClean="0">
                <a:solidFill>
                  <a:prstClr val="black"/>
                </a:solidFill>
                <a:latin typeface="Calibri"/>
              </a:rPr>
              <a:t>999345 / www.fcgreifenberg.de</a:t>
            </a:r>
            <a:endParaRPr lang="de-DE" sz="1199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5" name="Gerade Verbindung 4"/>
          <p:cNvCxnSpPr/>
          <p:nvPr/>
        </p:nvCxnSpPr>
        <p:spPr>
          <a:xfrm flipV="1">
            <a:off x="572494" y="3808675"/>
            <a:ext cx="5740842" cy="79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 flipV="1">
            <a:off x="581771" y="6028415"/>
            <a:ext cx="5740842" cy="79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 flipV="1">
            <a:off x="526111" y="7316526"/>
            <a:ext cx="5740842" cy="79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flipV="1">
            <a:off x="565868" y="8723907"/>
            <a:ext cx="5740842" cy="79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</Words>
  <Application>Microsoft Office PowerPoint</Application>
  <PresentationFormat>Benutzerdefiniert</PresentationFormat>
  <Paragraphs>44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</vt:lpstr>
      <vt:lpstr> Abteilung Gymnastik Die Teilnahme an den Kursen ist ohne vorherige Anmeldung immer möglich!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Abteilung Gymnastik: Die Teilnahme an den Kursen ist ohne vorherige Anmeldung immer möglich!</dc:title>
  <dc:creator>Hagen Dell</dc:creator>
  <cp:lastModifiedBy>sophi</cp:lastModifiedBy>
  <cp:revision>10</cp:revision>
  <dcterms:created xsi:type="dcterms:W3CDTF">2023-02-15T21:43:38Z</dcterms:created>
  <dcterms:modified xsi:type="dcterms:W3CDTF">2023-03-07T21:24:50Z</dcterms:modified>
</cp:coreProperties>
</file>